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41a32c6d6342c3" /><Relationship Type="http://schemas.openxmlformats.org/officeDocument/2006/relationships/extended-properties" Target="/docProps/app.xml" Id="R67c7223f3e5546db" /><Relationship Type="http://schemas.openxmlformats.org/officeDocument/2006/relationships/officeDocument" Target="/ppt/presentation.xml" Id="R57ed652c0b1743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0732e0d9da440d"/>
  </p:sldMasterIdLst>
  <p:notesMasterIdLst>
    <p:notesMasterId xmlns:r="http://schemas.openxmlformats.org/officeDocument/2006/relationships" r:id="Rb66986d5e0ed40d5"/>
  </p:notesMasterIdLst>
  <p:sldIdLst>
    <p:sldId xmlns:r="http://schemas.openxmlformats.org/officeDocument/2006/relationships" id="256" r:id="R288e66dbd6584eda"/>
    <p:sldId xmlns:r="http://schemas.openxmlformats.org/officeDocument/2006/relationships" id="257" r:id="Rd0a617a194c84c51"/>
    <p:sldId xmlns:r="http://schemas.openxmlformats.org/officeDocument/2006/relationships" id="258" r:id="R109863057977445c"/>
    <p:sldId xmlns:r="http://schemas.openxmlformats.org/officeDocument/2006/relationships" id="259" r:id="Rc7273e7500ac4b9b"/>
    <p:sldId xmlns:r="http://schemas.openxmlformats.org/officeDocument/2006/relationships" id="260" r:id="Rd650aa6ae99b4837"/>
    <p:sldId xmlns:r="http://schemas.openxmlformats.org/officeDocument/2006/relationships" id="261" r:id="R9756699c69794159"/>
    <p:sldId xmlns:r="http://schemas.openxmlformats.org/officeDocument/2006/relationships" id="262" r:id="R36854cf99fa0453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bef1624f7844a32" /><Relationship Type="http://schemas.openxmlformats.org/officeDocument/2006/relationships/slideMaster" Target="/ppt/slideMasters/slideMaster1.xml" Id="Rab0732e0d9da440d" /><Relationship Type="http://schemas.openxmlformats.org/officeDocument/2006/relationships/notesMaster" Target="/ppt/notesMasters/notesMaster1.xml" Id="Rb66986d5e0ed40d5" /><Relationship Type="http://schemas.openxmlformats.org/officeDocument/2006/relationships/presProps" Target="/ppt/presProps.xml" Id="Rc32ad14649d34ad7" /><Relationship Type="http://schemas.openxmlformats.org/officeDocument/2006/relationships/tableStyles" Target="/ppt/tableStyles.xml" Id="Rd297c74536fe4462" /><Relationship Type="http://schemas.openxmlformats.org/officeDocument/2006/relationships/slide" Target="/ppt/slides/slide1.xml" Id="R288e66dbd6584eda" /><Relationship Type="http://schemas.openxmlformats.org/officeDocument/2006/relationships/slide" Target="/ppt/slides/slide2.xml" Id="Rd0a617a194c84c51" /><Relationship Type="http://schemas.openxmlformats.org/officeDocument/2006/relationships/slide" Target="/ppt/slides/slide3.xml" Id="R109863057977445c" /><Relationship Type="http://schemas.openxmlformats.org/officeDocument/2006/relationships/slide" Target="/ppt/slides/slide4.xml" Id="Rc7273e7500ac4b9b" /><Relationship Type="http://schemas.openxmlformats.org/officeDocument/2006/relationships/slide" Target="/ppt/slides/slide5.xml" Id="Rd650aa6ae99b4837" /><Relationship Type="http://schemas.openxmlformats.org/officeDocument/2006/relationships/slide" Target="/ppt/slides/slide6.xml" Id="R9756699c69794159" /><Relationship Type="http://schemas.openxmlformats.org/officeDocument/2006/relationships/slide" Target="/ppt/slides/slide7.xml" Id="R36854cf99fa0453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f54c63e5cc44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5967d6e6424f6d" /><Relationship Type="http://schemas.openxmlformats.org/officeDocument/2006/relationships/notesMaster" Target="/ppt/notesMasters/notesMaster1.xml" Id="Rb4fe1df5104744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60241eaf244873" /><Relationship Type="http://schemas.openxmlformats.org/officeDocument/2006/relationships/notesMaster" Target="/ppt/notesMasters/notesMaster1.xml" Id="R52f7b9bc9dcc45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fab6d1bc134b48" /><Relationship Type="http://schemas.openxmlformats.org/officeDocument/2006/relationships/notesMaster" Target="/ppt/notesMasters/notesMaster1.xml" Id="Rbe8184fb66da4c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e03433ee2b4b2b" /><Relationship Type="http://schemas.openxmlformats.org/officeDocument/2006/relationships/notesMaster" Target="/ppt/notesMasters/notesMaster1.xml" Id="R4e7a156619b841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020af581ed4b00" /><Relationship Type="http://schemas.openxmlformats.org/officeDocument/2006/relationships/notesMaster" Target="/ppt/notesMasters/notesMaster1.xml" Id="R6948b2251dbc4d8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753d1523d644dd" /><Relationship Type="http://schemas.openxmlformats.org/officeDocument/2006/relationships/notesMaster" Target="/ppt/notesMasters/notesMaster1.xml" Id="Ra56f02473b224f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0b2fe7e3574c43" /><Relationship Type="http://schemas.openxmlformats.org/officeDocument/2006/relationships/notesMaster" Target="/ppt/notesMasters/notesMaster1.xml" Id="Ra3e86f57931a48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Model-derived Ferrari preview. Credit: vicent091036, CC BY 4.0. See https://sketchfab.com/models/57bf6cc56931426e87494f554df1dab6 and site /models/automotive/LICENSE.txt.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Feature statements reflect the existing source routes. Demos are fictional and all business transactions are local simulations. Package scope is defined separately and does not include every demonstration feature.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Existing implementation source and demo routes at https://ibrahim-services-studio.rockyox34.chatgpt.site/demos/automotive/interactive . Browser-local persistence. No real operational integration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adapted Ferrari 458 mesh. Colour presets are not different car models. The engine assembly is illustrative. Ferrari has not endorsed this independent demo.</a:t>
            </a:r>
          </a:p>
          <a:p xmlns:a="http://schemas.openxmlformats.org/drawingml/2006/main">
            <a:r>
              <a:t>Source: existing demo implementation and visible asset credits. AURA: https://sketchfab.com/3d-models/vr-apartment-fb1b717d457540129c6bf45315aa2612 CC BY 4.0. Furniture: https://github.com/KhronosGroup/glTF-Sample-Assets/tree/main/Models/SheenChair CC0 and /GlamVelvetSofa CC BY 4.0. Ferrari: https://sketchfab.com/models/57bf6cc56931426e87494f554df1dab6 CC BY 4.0. Cloud QA cannot verify live GPU rendering.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proposed rate card, not a market average. Benchmarks reviewed 25 October 2026: https://www.webdesignerindia.in/packages/website-design-plans/</a:t>
            </a:r>
          </a:p>
          <a:p xmlns:a="http://schemas.openxmlformats.org/drawingml/2006/main">
            <a:r>
              <a:t>https://launchroom.in/pricing</a:t>
            </a:r>
          </a:p>
          <a:p xmlns:a="http://schemas.openxmlformats.org/drawingml/2006/main">
            <a:r>
              <a:t>https://www.studiokalex.com/blog/3d-website-cost-india-2026-pricing-guide</a:t>
            </a:r>
          </a:p>
          <a:p xmlns:a="http://schemas.openxmlformats.org/drawingml/2006/main">
            <a:r>
              <a:t>https://www.studiokalex.com/blog/3d-product-rendering-cost-india-2026-pricing-guide</a:t>
            </a:r>
          </a:p>
          <a:p xmlns:a="http://schemas.openxmlformats.org/drawingml/2006/main">
            <a:r>
              <a:t>Scope and fees match lib/studio.ts and the PDF guide.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commercial guidelines. Location visits require owner permission and a capture plan. No guarantee of a perfect scan. See /terms and PDF for complete conditions. Terms do not waive statutory consumer rights.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deployment preserves owner-private access. Shareable domain access needs an explicit audience choice and DNS configuration. Studio contact form prepares a brief locally for the visitor to send through email. No server mail delivery is configured. Planned domain is not presented as a verified live URL.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f324b944204a2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aea76beec044b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fe36e93bd4474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7ade2840604b3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6b431f0d7c4ec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5d24c2e9e84d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F7089A6-0E79-4096-82F2-62556B7CB3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38FBD29-9721-44A1-AE6F-698C6654F8E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B6DEC85-6AFC-4788-AA79-9E48D0084B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1CB25A9-773B-4E0E-B7FB-1661C0A61C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BF7DDDE-F871-4755-A172-DC15532B9F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D2D524F-3612-4EE5-82D6-EAEBCCEDBA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541326A-1DB5-4374-8DA1-43A81B54F8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8A71432-D0EC-4126-BE0E-4AE7B6E08CB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8280602-ED1A-4110-B801-E2D1E9A767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019D393-9A8C-4DB0-BB86-5C48B42135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c7c6942228468d" /><Relationship Type="http://schemas.openxmlformats.org/officeDocument/2006/relationships/slideLayout" Target="/ppt/slideLayouts/slideLayout1.xml" Id="R9bf35dbd85eb4b75" /><Relationship Type="http://schemas.openxmlformats.org/officeDocument/2006/relationships/slideLayout" Target="/ppt/slideLayouts/slideLayout2.xml" Id="R4d82d5441fd94c5c" /><Relationship Type="http://schemas.openxmlformats.org/officeDocument/2006/relationships/slideLayout" Target="/ppt/slideLayouts/slideLayout3.xml" Id="R3d7ce48a384a4f79" /><Relationship Type="http://schemas.openxmlformats.org/officeDocument/2006/relationships/slideLayout" Target="/ppt/slideLayouts/slideLayout4.xml" Id="R92d072cb928d4923" /><Relationship Type="http://schemas.openxmlformats.org/officeDocument/2006/relationships/slideLayout" Target="/ppt/slideLayouts/slideLayout5.xml" Id="R4c721ba373254366" /><Relationship Type="http://schemas.openxmlformats.org/officeDocument/2006/relationships/slideLayout" Target="/ppt/slideLayouts/slideLayout6.xml" Id="R5e09304c0c7b42b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f35dbd85eb4b75"/>
    <p:sldLayoutId xmlns:r="http://schemas.openxmlformats.org/officeDocument/2006/relationships" id="2147483650" r:id="R4d82d5441fd94c5c"/>
    <p:sldLayoutId xmlns:r="http://schemas.openxmlformats.org/officeDocument/2006/relationships" id="2147483651" r:id="R3d7ce48a384a4f79"/>
    <p:sldLayoutId xmlns:r="http://schemas.openxmlformats.org/officeDocument/2006/relationships" id="2147483652" r:id="R92d072cb928d4923"/>
    <p:sldLayoutId xmlns:r="http://schemas.openxmlformats.org/officeDocument/2006/relationships" id="2147483653" r:id="R4c721ba373254366"/>
    <p:sldLayoutId xmlns:r="http://schemas.openxmlformats.org/officeDocument/2006/relationships" id="2147483654" r:id="R5e09304c0c7b42b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5e2ee7506f48c8" /><Relationship Type="http://schemas.openxmlformats.org/officeDocument/2006/relationships/image" Target="/ppt/media/image.jpeg" Id="R2f10d2435ac04d81" /><Relationship Type="http://schemas.openxmlformats.org/officeDocument/2006/relationships/notesSlide" Target="/ppt/notesSlides/notesSlide1.xml" Id="Re5a8fa90a59c4d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e2f14d2b3844fb" /><Relationship Type="http://schemas.openxmlformats.org/officeDocument/2006/relationships/notesSlide" Target="/ppt/notesSlides/notesSlide2.xml" Id="R597333b866944f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93b1159f70420f" /><Relationship Type="http://schemas.openxmlformats.org/officeDocument/2006/relationships/notesSlide" Target="/ppt/notesSlides/notesSlide3.xml" Id="R2296f17612a340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1032d051be48d4" /><Relationship Type="http://schemas.openxmlformats.org/officeDocument/2006/relationships/notesSlide" Target="/ppt/notesSlides/notesSlide4.xml" Id="R961a9bcb9059473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25b185765e496c" /><Relationship Type="http://schemas.openxmlformats.org/officeDocument/2006/relationships/notesSlide" Target="/ppt/notesSlides/notesSlide5.xml" Id="Rd38d3f45d3fb49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d346a5048845fe" /><Relationship Type="http://schemas.openxmlformats.org/officeDocument/2006/relationships/notesSlide" Target="/ppt/notesSlides/notesSlide6.xml" Id="R06518c5dd6c44a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7b15ec3b0d4789" /><Relationship Type="http://schemas.openxmlformats.org/officeDocument/2006/relationships/hyperlink" Target="https://ibrahim-services-studio.rockyox34.chatgpt.site/contact" TargetMode="External" Id="R753f34d0650a41e9" /><Relationship Type="http://schemas.openxmlformats.org/officeDocument/2006/relationships/notesSlide" Target="/ppt/notesSlides/notesSlide7.xml" Id="R3588cdcf32a549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5248DA-03B5-411F-B2C8-974F80D7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IBRAHIM 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94C426-6345-45C8-8DE3-F65391E55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Automotive websites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A37153-2D85-4B5A-A26A-BFBF20E0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Bring the product details into the customer’s first inspection.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AC2290-F752-4AA2-860D-9E04A45A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245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VELOCE demonstration</a:t>
            </a:r>
          </a:p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25 October 2026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0A8023-15BF-490F-900D-B66494E2FA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10d2435ac04d81"/>
          <a:srcRect xmlns:a="http://schemas.openxmlformats.org/drawingml/2006/main" l="29755" t="0" r="2975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659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55EDBB-FF1A-46E4-B711-ECA309ED4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Essential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F6E1ED-3B54-487C-B5B5-3E1CAAFB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B3F786-B919-4F9C-B2A8-596C1882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business presence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51E9C7-CE0D-4380-97C3-7F5CAFFD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A8FE1-9D9B-43CB-A3F7-AC9601FF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Vehicle collection and specification pages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C8601A-8656-4E46-B274-D802EA70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EA2D05-EFF7-4A83-B9C7-16FD8C4E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Configuration enquiry and test-drive request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0E5470-1BD3-4FA9-971A-5CB7255D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28D777-7216-4748-8BF6-121F14700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Ownership story and contact information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A133AD-5DB4-4DA5-8147-D3DC5B41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67000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Production scope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D77053-AEE2-4884-875D-0B8DC0328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86125"/>
            <a:ext cx="31432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dealership supplies authorised vehicle assets, verified specifications and test-drive policies. Inventory, finance and payment integrations need separate approval.</a:t>
            </a:r>
          </a:p>
        </p:txBody>
      </p:sp>
    </p:spTree>
    <p:extLst>
      <p:ext uri="{BB962C8B-B14F-4D97-AF65-F5344CB8AC3E}">
        <p14:creationId xmlns:p14="http://schemas.microsoft.com/office/powerpoint/2010/main" val="4989645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312B05-211F-4857-B1FF-ACCC6B8C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Interactive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F238F5-F587-49DD-9F93-D7134CA01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4EF678-145B-447A-99DE-2210884E6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Useful tools for choosing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6704F-6B17-4676-82DF-1977196B4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F26A6D-EA0A-4AEE-B1E0-E83D3E273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Paint, wheels and care-package builder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797A2-C373-4CC2-BEE6-B92F1CE4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78A3B7-CD7D-40F2-8528-F9B85B4F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Budget, seats and powertrain finder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1BCD96-53EE-4755-9C0E-0DC5DBAC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0ED73B-F0F0-4877-94E4-F041154A7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Saved builds and side-by-side comparison</a:t>
            </a:r>
          </a:p>
        </p:txBody>
      </p:sp>
    </p:spTree>
    <p:extLst>
      <p:ext uri="{BB962C8B-B14F-4D97-AF65-F5344CB8AC3E}">
        <p14:creationId xmlns:p14="http://schemas.microsoft.com/office/powerpoint/2010/main" val="7525372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F86A49-51C3-422E-8AB7-F7E58F7F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3D Signature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0E2F24-0F31-49A0-BE81-16D18BD07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362278-3E9D-4CBB-9738-CA24A3D9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C20D7B-BB72-4111-94FD-E2836206B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9050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Licensed Ferrari 458 Italia inspection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EC56E8-AB47-42E0-9392-08C4F6CA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FA71A5-287D-4795-B380-1220237A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718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Exterior, rear engine and cockpit views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959020-E6A2-4E17-B2F2-B50D74E71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0E7BBE-8DEF-4701-9E32-CB0AA7E24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386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Part controls, detail cards and finish presets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D24479-7B2B-4B25-A334-C0ACA4D3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Model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19212C-542C-47BC-8E25-B330E6A54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0"/>
            <a:ext cx="314325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One adapted Ferrari 458 mesh. Colour presets are not different car models. The engine assembly is illustrative. Ferrari has not endorsed this independent demo.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1A9542-CB0C-44F0-B636-0F22041C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WebGL quality depends on the device. A non-3D path remains available.</a:t>
            </a:r>
          </a:p>
        </p:txBody>
      </p:sp>
    </p:spTree>
    <p:extLst>
      <p:ext uri="{BB962C8B-B14F-4D97-AF65-F5344CB8AC3E}">
        <p14:creationId xmlns:p14="http://schemas.microsoft.com/office/powerpoint/2010/main" val="21445915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BE5FA3-0AFF-4869-BFBA-E4B97D1C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Scoped starting prices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8BAE70-5CF1-4AF8-A35B-251ED97F7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05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59775-09F3-45F7-BC90-234254654286}"/>
              </a:ext>
            </a:extLst>
          </p:cNvPr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3143250"/>
                <a:gridCol w="5391150"/>
              </a:tblGrid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Edition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One-time build fee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Planning basis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Essential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19,999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Supplied content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Interactive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49,999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agreed workflow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3D Signature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1,74,999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Suitable supplied 3D assets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EE4348-6E85-4BFB-96D9-F246A5F8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One supplied vehicle with usable cabin and engine geometry, up to five hotspots and three inspection views.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393F6A-F9FF-440E-B1E1-570D0160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Asset creation, visits, travel, paid services and applicable taxes are additional. Written scope controls the total. Prices reviewed 25 October 2026.</a:t>
            </a:r>
          </a:p>
        </p:txBody>
      </p:sp>
    </p:spTree>
    <p:extLst>
      <p:ext uri="{BB962C8B-B14F-4D97-AF65-F5344CB8AC3E}">
        <p14:creationId xmlns:p14="http://schemas.microsoft.com/office/powerpoint/2010/main" val="4192083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7D3774-1EFB-4010-AB9E-E53F43C1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The work behind the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BACA43-8711-4FD3-B8F0-9077B376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87F702-846A-4260-8330-F05B4B88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3D production and site visits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C72FA-4445-4D36-8851-C96B6DFE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Half-day on site: INR 7,500</a:t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Full-day on site: INR 12,500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Travel, scanner rental and specialist capture are separately approved. Models and reconstruction receive their own quote.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1ECF5B-9A1B-4802-980C-A7A04263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62125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working agreement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E3F965-54DF-4458-B62C-409E40085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47625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40% kickoff, 40% prototype, 20% handover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Two consolidated revision rounds</a:t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30 days of agreed-scope defect fixes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Cancellation accounts for completed work and approved costs. Unearned balances are refundable under the agreement and applicable law.</a:t>
            </a:r>
          </a:p>
        </p:txBody>
      </p:sp>
    </p:spTree>
    <p:extLst>
      <p:ext uri="{BB962C8B-B14F-4D97-AF65-F5344CB8AC3E}">
        <p14:creationId xmlns:p14="http://schemas.microsoft.com/office/powerpoint/2010/main" val="16199887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33B8CF-8C2F-4313-9A4F-44162C3B8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Your project brief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D5967-9325-402C-9952-B4ABBBF2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BD3084-F06C-4203-A3C0-4E49DE80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Shaik Ibrahim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A5D66E-F690-426C-96F0-5B56993F7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1038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contact@ibrahimshaik.com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1D09E8-0815-40F2-B72C-1959D3804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10382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Share your business goal, target launch window and budget.</a:t>
            </a:r>
          </a:p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For 3D, include existing models, plans and the location city.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AED10A-AAC5-43C9-9BA1-FE3EAEBD7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>
                <a:hlinkClick xmlns:r="http://schemas.openxmlformats.org/officeDocument/2006/relationships" r:id="R753f34d0650a41e9"/>
              </a:rPr>
              <a:t>Explore demos and prepare an enquiry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4FC703-A62B-4B91-A1E6-8076E6F97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Future domain: services.ibrahimshaik.com. Publication and DNS setup are separate launch steps.</a:t>
            </a:r>
          </a:p>
        </p:txBody>
      </p:sp>
    </p:spTree>
    <p:extLst>
      <p:ext uri="{BB962C8B-B14F-4D97-AF65-F5344CB8AC3E}">
        <p14:creationId xmlns:p14="http://schemas.microsoft.com/office/powerpoint/2010/main" val="15848551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2026-10-24T19:47:51.1610000Z</dcterms:created>
  <dcterms:modified xsi:type="dcterms:W3CDTF">2026-10-24T19:47:51.1610000Z</dcterms:modified>
</coreProperties>
</file>