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b4268c28b24d73" /><Relationship Type="http://schemas.openxmlformats.org/officeDocument/2006/relationships/extended-properties" Target="/docProps/app.xml" Id="Rd67bf9add3634fce" /><Relationship Type="http://schemas.openxmlformats.org/officeDocument/2006/relationships/officeDocument" Target="/ppt/presentation.xml" Id="Rdcbfd7153eec44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9bf8d94f9e4219"/>
  </p:sldMasterIdLst>
  <p:notesMasterIdLst>
    <p:notesMasterId xmlns:r="http://schemas.openxmlformats.org/officeDocument/2006/relationships" r:id="Rf0544044e27c48f5"/>
  </p:notesMasterIdLst>
  <p:sldIdLst>
    <p:sldId xmlns:r="http://schemas.openxmlformats.org/officeDocument/2006/relationships" id="256" r:id="Rdaf1c380b588429d"/>
    <p:sldId xmlns:r="http://schemas.openxmlformats.org/officeDocument/2006/relationships" id="257" r:id="Re12c73354a344e5b"/>
    <p:sldId xmlns:r="http://schemas.openxmlformats.org/officeDocument/2006/relationships" id="258" r:id="R19e8457430e24ac7"/>
    <p:sldId xmlns:r="http://schemas.openxmlformats.org/officeDocument/2006/relationships" id="259" r:id="Rc5900d98a7b34b69"/>
    <p:sldId xmlns:r="http://schemas.openxmlformats.org/officeDocument/2006/relationships" id="260" r:id="R32ebb1298b3e4498"/>
    <p:sldId xmlns:r="http://schemas.openxmlformats.org/officeDocument/2006/relationships" id="261" r:id="R895b1dc074134006"/>
    <p:sldId xmlns:r="http://schemas.openxmlformats.org/officeDocument/2006/relationships" id="262" r:id="Ref96e6fd337641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09ca5f05ae49ea" /><Relationship Type="http://schemas.openxmlformats.org/officeDocument/2006/relationships/slideMaster" Target="/ppt/slideMasters/slideMaster1.xml" Id="Rb69bf8d94f9e4219" /><Relationship Type="http://schemas.openxmlformats.org/officeDocument/2006/relationships/notesMaster" Target="/ppt/notesMasters/notesMaster1.xml" Id="Rf0544044e27c48f5" /><Relationship Type="http://schemas.openxmlformats.org/officeDocument/2006/relationships/presProps" Target="/ppt/presProps.xml" Id="R3181958885764178" /><Relationship Type="http://schemas.openxmlformats.org/officeDocument/2006/relationships/tableStyles" Target="/ppt/tableStyles.xml" Id="Rc30a8ee7c5c44118" /><Relationship Type="http://schemas.openxmlformats.org/officeDocument/2006/relationships/slide" Target="/ppt/slides/slide1.xml" Id="Rdaf1c380b588429d" /><Relationship Type="http://schemas.openxmlformats.org/officeDocument/2006/relationships/slide" Target="/ppt/slides/slide2.xml" Id="Re12c73354a344e5b" /><Relationship Type="http://schemas.openxmlformats.org/officeDocument/2006/relationships/slide" Target="/ppt/slides/slide3.xml" Id="R19e8457430e24ac7" /><Relationship Type="http://schemas.openxmlformats.org/officeDocument/2006/relationships/slide" Target="/ppt/slides/slide4.xml" Id="Rc5900d98a7b34b69" /><Relationship Type="http://schemas.openxmlformats.org/officeDocument/2006/relationships/slide" Target="/ppt/slides/slide5.xml" Id="R32ebb1298b3e4498" /><Relationship Type="http://schemas.openxmlformats.org/officeDocument/2006/relationships/slide" Target="/ppt/slides/slide6.xml" Id="R895b1dc074134006" /><Relationship Type="http://schemas.openxmlformats.org/officeDocument/2006/relationships/slide" Target="/ppt/slides/slide7.xml" Id="Ref96e6fd337641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f28e21997749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4e4ea98e0f4d52" /><Relationship Type="http://schemas.openxmlformats.org/officeDocument/2006/relationships/notesMaster" Target="/ppt/notesMasters/notesMaster1.xml" Id="R97732292129b4b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5103a2ee7943ad" /><Relationship Type="http://schemas.openxmlformats.org/officeDocument/2006/relationships/notesMaster" Target="/ppt/notesMasters/notesMaster1.xml" Id="Rdfe5074b409c46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a80a431c0c45cd" /><Relationship Type="http://schemas.openxmlformats.org/officeDocument/2006/relationships/notesMaster" Target="/ppt/notesMasters/notesMaster1.xml" Id="R7bd39df88f0048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dcf0d61e5b42d1" /><Relationship Type="http://schemas.openxmlformats.org/officeDocument/2006/relationships/notesMaster" Target="/ppt/notesMasters/notesMaster1.xml" Id="Re8698bde81b145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32790c8524452f" /><Relationship Type="http://schemas.openxmlformats.org/officeDocument/2006/relationships/notesMaster" Target="/ppt/notesMasters/notesMaster1.xml" Id="R524cf80964464b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f2c3a2846d4ccb" /><Relationship Type="http://schemas.openxmlformats.org/officeDocument/2006/relationships/notesMaster" Target="/ppt/notesMasters/notesMaster1.xml" Id="R283f0e09f3ff4d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a396db82cf4b98" /><Relationship Type="http://schemas.openxmlformats.org/officeDocument/2006/relationships/notesMaster" Target="/ppt/notesMasters/notesMaster1.xml" Id="R585bcdc9dfa54d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photograph used on the Ibrahim Studio demo. Source: https://images.unsplash.com/photo-1523275335684-37898b6baf30. Not a real Ibrahim Studio client property.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statements reflect the existing source routes. Demos are fictional and all business transactions are local simulations. Package scope is defined separately and does not include every demonstration feature.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Existing implementation source and demo routes at https://ibrahim-services-studio.rockyox34.chatgpt.site/demos/commerce/interactive . Browser-local persistence. No real operational integration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furniture studies by Eric Chadwick / Wayfair. They are not exact meshes of catalogue products. Other object details retain labelled procedural studies.</a:t>
            </a:r>
          </a:p>
          <a:p xmlns:a="http://schemas.openxmlformats.org/drawingml/2006/main">
            <a:r>
              <a:t>Source: existing demo implementation and visible asset credits. AURA: https://sketchfab.com/3d-models/vr-apartment-fb1b717d457540129c6bf45315aa2612 CC BY 4.0. Furniture: https://github.com/KhronosGroup/glTF-Sample-Assets/tree/main/Models/SheenChair CC0 and /GlamVelvetSofa CC BY 4.0. Ferrari: https://sketchfab.com/models/57bf6cc56931426e87494f554df1dab6 CC BY 4.0. Cloud QA cannot verify live GPU rendering.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proposed rate card, not a market average. Benchmarks reviewed 25 October 2026: https://www.webdesignerindia.in/packages/website-design-plans/</a:t>
            </a:r>
          </a:p>
          <a:p xmlns:a="http://schemas.openxmlformats.org/drawingml/2006/main">
            <a:r>
              <a:t>https://launchroom.in/pricing</a:t>
            </a:r>
          </a:p>
          <a:p xmlns:a="http://schemas.openxmlformats.org/drawingml/2006/main">
            <a:r>
              <a:t>https://www.studiokalex.com/blog/3d-website-cost-india-2026-pricing-guide</a:t>
            </a:r>
          </a:p>
          <a:p xmlns:a="http://schemas.openxmlformats.org/drawingml/2006/main">
            <a:r>
              <a:t>https://www.studiokalex.com/blog/3d-product-rendering-cost-india-2026-pricing-guide</a:t>
            </a:r>
          </a:p>
          <a:p xmlns:a="http://schemas.openxmlformats.org/drawingml/2006/main">
            <a:r>
              <a:t>Scope and fees match lib/studio.ts and the PDF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commercial guidelines. Location visits require owner permission and a capture plan. No guarantee of a perfect scan. See /terms and PDF for complete conditions. Terms do not waive statutory consumer rights.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deployment preserves owner-private access. Shareable domain access needs an explicit audience choice and DNS configuration. Studio contact form prepares a brief locally for the visitor to send through email. No server mail delivery is configured. Planned domain is not presented as a verified live URL.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72f527c34f43e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185c6d4c9940e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7d6db47c284e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f0df3c07fa460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acbda3d08e44d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b6e5b83aaa41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CE8C1A-7F30-464B-B468-A07267E93E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7346298-25D0-401C-987E-D8BEBA3CCFB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62A3DF0-FC4F-4EAD-B906-994168519E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B5C225-958E-48A9-B649-4CC24A0F91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E5EEAB-A206-4FC0-8CB8-A6C0D39E0A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DE9AC8A-6D0A-41C7-8485-5DB289C310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03651FD-8D26-416F-AE6B-1F03EFE99F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FC4B994-A4AC-4C71-B789-3328AC29983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DB4E00F-A8F7-4913-A072-27880E01E9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4391C2-2C54-49E8-A3DA-52E891FBEF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a0d85820564a2e" /><Relationship Type="http://schemas.openxmlformats.org/officeDocument/2006/relationships/slideLayout" Target="/ppt/slideLayouts/slideLayout1.xml" Id="R638fb8db36b44ebe" /><Relationship Type="http://schemas.openxmlformats.org/officeDocument/2006/relationships/slideLayout" Target="/ppt/slideLayouts/slideLayout2.xml" Id="R91f219f7298e4037" /><Relationship Type="http://schemas.openxmlformats.org/officeDocument/2006/relationships/slideLayout" Target="/ppt/slideLayouts/slideLayout3.xml" Id="R80271d6e956744aa" /><Relationship Type="http://schemas.openxmlformats.org/officeDocument/2006/relationships/slideLayout" Target="/ppt/slideLayouts/slideLayout4.xml" Id="Rb58662a77dc24422" /><Relationship Type="http://schemas.openxmlformats.org/officeDocument/2006/relationships/slideLayout" Target="/ppt/slideLayouts/slideLayout5.xml" Id="Re3bfeba55cbc479c" /><Relationship Type="http://schemas.openxmlformats.org/officeDocument/2006/relationships/slideLayout" Target="/ppt/slideLayouts/slideLayout6.xml" Id="Rc403259e5eb84a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8fb8db36b44ebe"/>
    <p:sldLayoutId xmlns:r="http://schemas.openxmlformats.org/officeDocument/2006/relationships" id="2147483650" r:id="R91f219f7298e4037"/>
    <p:sldLayoutId xmlns:r="http://schemas.openxmlformats.org/officeDocument/2006/relationships" id="2147483651" r:id="R80271d6e956744aa"/>
    <p:sldLayoutId xmlns:r="http://schemas.openxmlformats.org/officeDocument/2006/relationships" id="2147483652" r:id="Rb58662a77dc24422"/>
    <p:sldLayoutId xmlns:r="http://schemas.openxmlformats.org/officeDocument/2006/relationships" id="2147483653" r:id="Re3bfeba55cbc479c"/>
    <p:sldLayoutId xmlns:r="http://schemas.openxmlformats.org/officeDocument/2006/relationships" id="2147483654" r:id="Rc403259e5eb84a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aced21c9f54381" /><Relationship Type="http://schemas.openxmlformats.org/officeDocument/2006/relationships/image" Target="/ppt/media/image.jpeg" Id="R7e68775bfded4d0b" /><Relationship Type="http://schemas.openxmlformats.org/officeDocument/2006/relationships/notesSlide" Target="/ppt/notesSlides/notesSlide1.xml" Id="Rfc8835125fdc4c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204a7888df4928" /><Relationship Type="http://schemas.openxmlformats.org/officeDocument/2006/relationships/notesSlide" Target="/ppt/notesSlides/notesSlide2.xml" Id="Rd62769028b7440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4e7de43dae4bff" /><Relationship Type="http://schemas.openxmlformats.org/officeDocument/2006/relationships/notesSlide" Target="/ppt/notesSlides/notesSlide3.xml" Id="Rae096ef2393940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e9ab3109c9487c" /><Relationship Type="http://schemas.openxmlformats.org/officeDocument/2006/relationships/notesSlide" Target="/ppt/notesSlides/notesSlide4.xml" Id="R57494f5ecf4c47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fbda49c2534203" /><Relationship Type="http://schemas.openxmlformats.org/officeDocument/2006/relationships/notesSlide" Target="/ppt/notesSlides/notesSlide5.xml" Id="R82bb0cc823de46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eb360e75f740dd" /><Relationship Type="http://schemas.openxmlformats.org/officeDocument/2006/relationships/notesSlide" Target="/ppt/notesSlides/notesSlide6.xml" Id="Rc9c9d94a6e9042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6c7fb510cc48a5" /><Relationship Type="http://schemas.openxmlformats.org/officeDocument/2006/relationships/hyperlink" Target="https://ibrahim-services-studio.rockyox34.chatgpt.site/contact" TargetMode="External" Id="R9d2b3e1fcd7f49ca" /><Relationship Type="http://schemas.openxmlformats.org/officeDocument/2006/relationships/notesSlide" Target="/ppt/notesSlides/notesSlide7.xml" Id="R3dcf3429499b4f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393A1-05F4-41A7-882B-FBF6B262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IBRAHIM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21D4C-2781-4BD6-857C-644A0EC0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Premium commerce websites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ED8C8-653A-4246-A6F3-CC35A577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Let customers inspect, compare and build a personal selection.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13BE2-8AB5-46B6-B8AE-47C347C6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FORM Objects demonstration</a:t>
            </a:r>
          </a:p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25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76FA2-6075-4E51-B501-1ECCA20865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68775bfded4d0b"/>
          <a:srcRect xmlns:a="http://schemas.openxmlformats.org/drawingml/2006/main" l="20244" t="0" r="202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84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30EA61-7883-41C9-A7AF-25EDDE68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Essential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2AC3B-B654-41A2-B87E-E76FA7A6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43D3A-54B2-46C2-BFB4-ACCBFB9A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business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68697-7AD7-4EA4-B973-79FB0821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CE5BA-50EA-4BB6-90C4-5D5195AF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Product pages and concept finish options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65665-09C6-46C3-88D1-E2AE92AC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DE1547-6AF2-4F52-B343-F4E9655F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Persistent demo bag and delivery arithmetic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E33CE-1A93-4712-AD49-035BB46B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AEA29-FD4A-4D01-A903-DD161312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Discount and local checkout demonstration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D5EC9-1CFD-4833-A19A-BFC07A24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6700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Production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786EA5-EB1A-4891-A51A-02B91A39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86125"/>
            <a:ext cx="3143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live shop needs an agreed platform, stock ownership, payment provider and merchant disclosures. Shipping, taxes, returns and grievances need real operating policies.</a:t>
            </a:r>
          </a:p>
        </p:txBody>
      </p:sp>
    </p:spTree>
    <p:extLst>
      <p:ext uri="{BB962C8B-B14F-4D97-AF65-F5344CB8AC3E}">
        <p14:creationId xmlns:p14="http://schemas.microsoft.com/office/powerpoint/2010/main" val="706261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92EB3-717B-4B97-8ABF-42C6298E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Interactive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EAFCD-B692-465E-929D-F2DD19E2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EFFC7-CD64-4B30-A160-D9824534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Useful tools for choosing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2BB1BD-D965-4EEE-AA4D-116CE33A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99773-8CEA-488D-ADD3-EA06E511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Personal edit with saved configuration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77E2A-381A-44C3-AB48-0682E72E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ADA68-8C5A-43A4-8975-244AC93A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Combined search, category and budget finder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A736E3-AA86-48A5-B7F2-C3F197B5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1146C-757B-41D0-9267-6AEDF7A3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Three-object comparison and bag handoff</a:t>
            </a:r>
          </a:p>
        </p:txBody>
      </p:sp>
    </p:spTree>
    <p:extLst>
      <p:ext uri="{BB962C8B-B14F-4D97-AF65-F5344CB8AC3E}">
        <p14:creationId xmlns:p14="http://schemas.microsoft.com/office/powerpoint/2010/main" val="9182402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01FA89-2A3C-4EC0-AF89-CF77ED60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3D Signature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B9D60-7E8F-477A-866D-093DA21E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4800A9-22A3-47AA-9057-A2913B90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A3CBB-AB0D-4FE3-A1B9-A471058B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050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Two licensed, textured seating studies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8D73D9-1D74-49DF-8C09-AA896214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44AD0-1C93-49D3-A0B5-D90123C6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18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Orbit, zoom and close camera viewpoints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1EF52-4B38-4C05-8143-B6CBDE3A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D63212-6189-4528-885C-7E461301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Studio lighting and material inspection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49C7BA-ED31-4B63-B002-FEA14027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Model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F7A72F-200B-4DE3-B769-D210888C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0"/>
            <a:ext cx="314325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Independent furniture studies by Eric Chadwick / Wayfair. They are not exact meshes of catalogue products. Other object details retain labelled procedural studies.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081872-C325-4B3A-9171-9349751D8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WebGL quality depends on the device. A non-3D path remains available.</a:t>
            </a:r>
          </a:p>
        </p:txBody>
      </p:sp>
    </p:spTree>
    <p:extLst>
      <p:ext uri="{BB962C8B-B14F-4D97-AF65-F5344CB8AC3E}">
        <p14:creationId xmlns:p14="http://schemas.microsoft.com/office/powerpoint/2010/main" val="467388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F0256-F4EE-4C16-BC80-B1084FC6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Scoped starting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833B3F-B5C3-4C50-8375-41A5A02B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316DDE-892F-4252-9698-EF106F9858AB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3911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One-time build fee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basis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Essential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Supplied content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Interactive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44,999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agreed workflow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3D Signature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99,999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Suitable supplied 3D assets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20248-628B-4220-8142-40CE14F7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One supplied product model with material options and inspection. Store platform, payments and inventory are additional.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D5C2D-82E0-45E3-B8D1-447C00CD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Asset creation, visits, travel, paid services and applicable taxes are additional. Written scope controls the total. Prices reviewed 25 October 2026.</a:t>
            </a:r>
          </a:p>
        </p:txBody>
      </p:sp>
    </p:spTree>
    <p:extLst>
      <p:ext uri="{BB962C8B-B14F-4D97-AF65-F5344CB8AC3E}">
        <p14:creationId xmlns:p14="http://schemas.microsoft.com/office/powerpoint/2010/main" val="19290574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7F9AD-52AF-4877-9ED6-29A68C78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The work behind 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09402-B182-47EE-8CF5-A50D710A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077D6B-386F-4956-92DB-DDBA92BD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3D production and site visits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D1BE1-118D-4809-8F20-9FB1AC4B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Half-day on site: INR 7,500</a:t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Full-day on site: INR 12,500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Travel, scanner rental and specialist capture are separately approved. Models and reconstruction receive their own quote.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C51D9-D533-4AF7-8BED-7DCCA5CF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working agreement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850963-AA6C-497F-8D76-E360721C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762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40% kickoff, 40% prototype, 20% handover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Two consolidated revision rounds</a:t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30 days of agreed-scope defect fixes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Cancellation accounts for completed work and approved costs. Unearned balances are refundable under the agreement and applicable law.</a:t>
            </a:r>
          </a:p>
        </p:txBody>
      </p:sp>
    </p:spTree>
    <p:extLst>
      <p:ext uri="{BB962C8B-B14F-4D97-AF65-F5344CB8AC3E}">
        <p14:creationId xmlns:p14="http://schemas.microsoft.com/office/powerpoint/2010/main" val="5408756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85F7F3-8670-4114-AF3C-585EFA45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Your 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8EF2F-A55E-48E0-A2DC-73C23CE5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B3023A-DE3B-4627-A80B-10FB48FB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Shaik Ibrahim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22EA5-1F0E-4343-BAAD-20635041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contact@ibrahimshaik.com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0E6090-DCFE-45D9-A075-6DEF79B3F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38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Share your business goal, target launch window and budget.</a:t>
            </a:r>
          </a:p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 3D, include existing models, plans and the location city.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CF5640-D9C5-4CF8-9586-E0776104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hlinkClick xmlns:r="http://schemas.openxmlformats.org/officeDocument/2006/relationships" r:id="R9d2b3e1fcd7f49ca"/>
              </a:rPr>
              <a:t>Explore demos and prepare an enquiry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3B839-6906-4670-963A-13A4486B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Future domain: services.ibrahimshaik.com. Publication and DNS setup are separate launch steps.</a:t>
            </a:r>
          </a:p>
        </p:txBody>
      </p:sp>
    </p:spTree>
    <p:extLst>
      <p:ext uri="{BB962C8B-B14F-4D97-AF65-F5344CB8AC3E}">
        <p14:creationId xmlns:p14="http://schemas.microsoft.com/office/powerpoint/2010/main" val="14703209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2026-10-24T19:47:46.2240000Z</dcterms:created>
  <dcterms:modified xsi:type="dcterms:W3CDTF">2026-10-24T19:47:46.2240000Z</dcterms:modified>
</coreProperties>
</file>