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e24dabebcc4c6a" /><Relationship Type="http://schemas.openxmlformats.org/officeDocument/2006/relationships/extended-properties" Target="/docProps/app.xml" Id="Ra792e30e02754d0f" /><Relationship Type="http://schemas.openxmlformats.org/officeDocument/2006/relationships/officeDocument" Target="/ppt/presentation.xml" Id="Rd19e3b117d0645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35cb70b3524809"/>
  </p:sldMasterIdLst>
  <p:notesMasterIdLst>
    <p:notesMasterId xmlns:r="http://schemas.openxmlformats.org/officeDocument/2006/relationships" r:id="R178027efd51e42c5"/>
  </p:notesMasterIdLst>
  <p:sldIdLst>
    <p:sldId xmlns:r="http://schemas.openxmlformats.org/officeDocument/2006/relationships" id="256" r:id="R56500be11ddd4750"/>
    <p:sldId xmlns:r="http://schemas.openxmlformats.org/officeDocument/2006/relationships" id="257" r:id="Rd7da201d0f974069"/>
    <p:sldId xmlns:r="http://schemas.openxmlformats.org/officeDocument/2006/relationships" id="258" r:id="R9375eedb0c0f43be"/>
    <p:sldId xmlns:r="http://schemas.openxmlformats.org/officeDocument/2006/relationships" id="259" r:id="R3ddb44e66cbb40d5"/>
    <p:sldId xmlns:r="http://schemas.openxmlformats.org/officeDocument/2006/relationships" id="260" r:id="Ra1341028d62346ac"/>
    <p:sldId xmlns:r="http://schemas.openxmlformats.org/officeDocument/2006/relationships" id="261" r:id="R5e72f32e9a0143ec"/>
    <p:sldId xmlns:r="http://schemas.openxmlformats.org/officeDocument/2006/relationships" id="262" r:id="R2d506349268248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584588471643fd" /><Relationship Type="http://schemas.openxmlformats.org/officeDocument/2006/relationships/slideMaster" Target="/ppt/slideMasters/slideMaster1.xml" Id="Reb35cb70b3524809" /><Relationship Type="http://schemas.openxmlformats.org/officeDocument/2006/relationships/notesMaster" Target="/ppt/notesMasters/notesMaster1.xml" Id="R178027efd51e42c5" /><Relationship Type="http://schemas.openxmlformats.org/officeDocument/2006/relationships/presProps" Target="/ppt/presProps.xml" Id="R9ca2ed08abeb49d3" /><Relationship Type="http://schemas.openxmlformats.org/officeDocument/2006/relationships/tableStyles" Target="/ppt/tableStyles.xml" Id="R750411121de3476f" /><Relationship Type="http://schemas.openxmlformats.org/officeDocument/2006/relationships/slide" Target="/ppt/slides/slide1.xml" Id="R56500be11ddd4750" /><Relationship Type="http://schemas.openxmlformats.org/officeDocument/2006/relationships/slide" Target="/ppt/slides/slide2.xml" Id="Rd7da201d0f974069" /><Relationship Type="http://schemas.openxmlformats.org/officeDocument/2006/relationships/slide" Target="/ppt/slides/slide3.xml" Id="R9375eedb0c0f43be" /><Relationship Type="http://schemas.openxmlformats.org/officeDocument/2006/relationships/slide" Target="/ppt/slides/slide4.xml" Id="R3ddb44e66cbb40d5" /><Relationship Type="http://schemas.openxmlformats.org/officeDocument/2006/relationships/slide" Target="/ppt/slides/slide5.xml" Id="Ra1341028d62346ac" /><Relationship Type="http://schemas.openxmlformats.org/officeDocument/2006/relationships/slide" Target="/ppt/slides/slide6.xml" Id="R5e72f32e9a0143ec" /><Relationship Type="http://schemas.openxmlformats.org/officeDocument/2006/relationships/slide" Target="/ppt/slides/slide7.xml" Id="R2d506349268248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043e3d540941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8bb584df714d9f" /><Relationship Type="http://schemas.openxmlformats.org/officeDocument/2006/relationships/notesMaster" Target="/ppt/notesMasters/notesMaster1.xml" Id="R20a82fb8232e4a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f11c143b2f4365" /><Relationship Type="http://schemas.openxmlformats.org/officeDocument/2006/relationships/notesMaster" Target="/ppt/notesMasters/notesMaster1.xml" Id="R86916518fc8c4c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f1b53adb51465f" /><Relationship Type="http://schemas.openxmlformats.org/officeDocument/2006/relationships/notesMaster" Target="/ppt/notesMasters/notesMaster1.xml" Id="Rfeb471bf37164f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5f920b754f4805" /><Relationship Type="http://schemas.openxmlformats.org/officeDocument/2006/relationships/notesMaster" Target="/ppt/notesMasters/notesMaster1.xml" Id="R606f29d775ba4d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c8672d4cce4119" /><Relationship Type="http://schemas.openxmlformats.org/officeDocument/2006/relationships/notesMaster" Target="/ppt/notesMasters/notesMaster1.xml" Id="R157b895d09e449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75b33026dc4c7e" /><Relationship Type="http://schemas.openxmlformats.org/officeDocument/2006/relationships/notesMaster" Target="/ppt/notesMasters/notesMaster1.xml" Id="R88156f25ec4a46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83dd5b4dc104eb0" /><Relationship Type="http://schemas.openxmlformats.org/officeDocument/2006/relationships/notesMaster" Target="/ppt/notesMasters/notesMaster1.xml" Id="Re45e59f29700441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photograph used on the Ibrahim Studio demo. Source: https://images.unsplash.com/photo-1571896349842-33c89424de2d. Not a real Ibrahim Studio client property.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Feature statements reflect the existing source routes. Demos are fictional and all business transactions are local simulations. Package scope is defined separately and does not include every demonstration feature.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Existing implementation source and demo routes at https://ibrahim-services-studio.rockyox34.chatgpt.site/demos/hotel/interactive . Browser-local persistence. No real operational integration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resort with licensed furniture. Room photography is illustrative. It is not a scan or a complete digital twin of an operating hotel.</a:t>
            </a:r>
          </a:p>
          <a:p xmlns:a="http://schemas.openxmlformats.org/drawingml/2006/main">
            <a:r>
              <a:t>Source: existing demo implementation and visible asset credits. AURA: https://sketchfab.com/3d-models/vr-apartment-fb1b717d457540129c6bf45315aa2612 CC BY 4.0. Furniture: https://github.com/KhronosGroup/glTF-Sample-Assets/tree/main/Models/SheenChair CC0 and /GlamVelvetSofa CC BY 4.0. Ferrari: https://sketchfab.com/models/57bf6cc56931426e87494f554df1dab6 CC BY 4.0. Cloud QA cannot verify live GPU rendering.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proposed rate card, not a market average. Benchmarks reviewed 25 October 2026: https://www.webdesignerindia.in/packages/website-design-plans/</a:t>
            </a:r>
          </a:p>
          <a:p xmlns:a="http://schemas.openxmlformats.org/drawingml/2006/main">
            <a:r>
              <a:t>https://launchroom.in/pricing</a:t>
            </a:r>
          </a:p>
          <a:p xmlns:a="http://schemas.openxmlformats.org/drawingml/2006/main">
            <a:r>
              <a:t>https://www.studiokalex.com/blog/3d-website-cost-india-2026-pricing-guide</a:t>
            </a:r>
          </a:p>
          <a:p xmlns:a="http://schemas.openxmlformats.org/drawingml/2006/main">
            <a:r>
              <a:t>https://www.studiokalex.com/blog/3d-product-rendering-cost-india-2026-pricing-guide</a:t>
            </a:r>
          </a:p>
          <a:p xmlns:a="http://schemas.openxmlformats.org/drawingml/2006/main">
            <a:r>
              <a:t>Scope and fees match lib/studio.ts and the PDF guide.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commercial guidelines. Location visits require owner permission and a capture plan. No guarantee of a perfect scan. See /terms and PDF for complete conditions. Terms do not waive statutory consumer rights.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deployment preserves owner-private access. Shareable domain access needs an explicit audience choice and DNS configuration. Studio contact form prepares a brief locally for the visitor to send through email. No server mail delivery is configured. Planned domain is not presented as a verified live URL.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225be27059457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de3e43d3ec491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9e1ba5cbb843c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19cbb4538243f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e7089ba7244ab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3e723293e047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AD41137-48C7-4848-9977-7CD00FC40D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807E492-5A06-4764-9C97-C91E0463FD6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0FE2454-13FE-4160-8DE2-721903298A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36686A-C240-4F6E-B527-CAF2C9508F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E100E9F-8335-42A1-BFE8-5B73239390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B7382B8-3144-415A-A077-2E75113C72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E932D5D-9E10-4456-B099-90F7C67C1E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BA37EF8-7066-4F8F-80C2-EE8924E31DA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FEDD2F-D7AA-465C-AD05-16D18A098A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95372CC-44EB-4D3B-810D-F5EEAA8AB8B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507ca169964e1e" /><Relationship Type="http://schemas.openxmlformats.org/officeDocument/2006/relationships/slideLayout" Target="/ppt/slideLayouts/slideLayout1.xml" Id="R3677fff0569d4d55" /><Relationship Type="http://schemas.openxmlformats.org/officeDocument/2006/relationships/slideLayout" Target="/ppt/slideLayouts/slideLayout2.xml" Id="Rd43243b07c9e4752" /><Relationship Type="http://schemas.openxmlformats.org/officeDocument/2006/relationships/slideLayout" Target="/ppt/slideLayouts/slideLayout3.xml" Id="Rf0b5d5aa8bdc44e4" /><Relationship Type="http://schemas.openxmlformats.org/officeDocument/2006/relationships/slideLayout" Target="/ppt/slideLayouts/slideLayout4.xml" Id="Re4ee651d69a243cc" /><Relationship Type="http://schemas.openxmlformats.org/officeDocument/2006/relationships/slideLayout" Target="/ppt/slideLayouts/slideLayout5.xml" Id="R8b3b0a2d30cb40dd" /><Relationship Type="http://schemas.openxmlformats.org/officeDocument/2006/relationships/slideLayout" Target="/ppt/slideLayouts/slideLayout6.xml" Id="Ra6ea58e76ff842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77fff0569d4d55"/>
    <p:sldLayoutId xmlns:r="http://schemas.openxmlformats.org/officeDocument/2006/relationships" id="2147483650" r:id="Rd43243b07c9e4752"/>
    <p:sldLayoutId xmlns:r="http://schemas.openxmlformats.org/officeDocument/2006/relationships" id="2147483651" r:id="Rf0b5d5aa8bdc44e4"/>
    <p:sldLayoutId xmlns:r="http://schemas.openxmlformats.org/officeDocument/2006/relationships" id="2147483652" r:id="Re4ee651d69a243cc"/>
    <p:sldLayoutId xmlns:r="http://schemas.openxmlformats.org/officeDocument/2006/relationships" id="2147483653" r:id="R8b3b0a2d30cb40dd"/>
    <p:sldLayoutId xmlns:r="http://schemas.openxmlformats.org/officeDocument/2006/relationships" id="2147483654" r:id="Ra6ea58e76ff842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dc2c95aa504956" /><Relationship Type="http://schemas.openxmlformats.org/officeDocument/2006/relationships/image" Target="/ppt/media/image.jpeg" Id="R1a183dac4ab843aa" /><Relationship Type="http://schemas.openxmlformats.org/officeDocument/2006/relationships/notesSlide" Target="/ppt/notesSlides/notesSlide1.xml" Id="R99424ec98ef84d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5366fcf5bc43d7" /><Relationship Type="http://schemas.openxmlformats.org/officeDocument/2006/relationships/notesSlide" Target="/ppt/notesSlides/notesSlide2.xml" Id="Re9e1e40c9b2145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bff13b924443df" /><Relationship Type="http://schemas.openxmlformats.org/officeDocument/2006/relationships/notesSlide" Target="/ppt/notesSlides/notesSlide3.xml" Id="R4d22fde3a17340e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9af227a417467a" /><Relationship Type="http://schemas.openxmlformats.org/officeDocument/2006/relationships/notesSlide" Target="/ppt/notesSlides/notesSlide4.xml" Id="Rf8161998598845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b607a3b94b4dbe" /><Relationship Type="http://schemas.openxmlformats.org/officeDocument/2006/relationships/notesSlide" Target="/ppt/notesSlides/notesSlide5.xml" Id="R287ecd2beb7d41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5704657ba34006" /><Relationship Type="http://schemas.openxmlformats.org/officeDocument/2006/relationships/notesSlide" Target="/ppt/notesSlides/notesSlide6.xml" Id="R8ec55dbda67b49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2f457e0a97420d" /><Relationship Type="http://schemas.openxmlformats.org/officeDocument/2006/relationships/hyperlink" Target="https://ibrahim-services-studio.rockyox34.chatgpt.site/contact" TargetMode="External" Id="Rdf489a94e3bc4f08" /><Relationship Type="http://schemas.openxmlformats.org/officeDocument/2006/relationships/notesSlide" Target="/ppt/notesSlides/notesSlide7.xml" Id="R3cc36bc65452460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5B96D9-D5AA-48FC-818E-032D16A4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IBRAHIM 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032B4-9AA8-4B5E-BC38-9DE1996B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Hotel and resort websites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AE0FC2-12AC-4B9C-B0F7-80AEBA7D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Help guests understand the stay before they enquire.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D17F77-9A6D-4348-B6F0-A09AC565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245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Stillwater demonstration</a:t>
            </a:r>
          </a:p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25 October 2026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3BB300-1BBF-4A26-AC2D-2F44F1CBA1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183dac4ab843aa"/>
          <a:srcRect xmlns:a="http://schemas.openxmlformats.org/drawingml/2006/main" l="9028" t="0" r="902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885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555694-A1F8-48B3-9C00-282AA758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Essential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AD3883-D831-4782-8751-5773E273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BB8712-0A63-4F4F-B04D-8CF5BB29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business presence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1163F-7EE0-447D-9906-771DBE70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2AE874-C62B-4109-A2E9-2508014D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Room collection and guest capacities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C5E19F-413B-485A-8162-7FCFB099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DA6287-53E4-44DE-ADC0-D95E7251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Experiences, gallery and stay request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FEBC5-38EE-457C-9369-320FF855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1F5331-B66A-499E-A014-C02946E7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Date and night-count validation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34D82B-1B1A-44F6-AED3-757F5FD8B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67000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Production scope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6ACDA7-1CD6-4696-AE9C-DE1C77A83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86125"/>
            <a:ext cx="31432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hotel supplies room types, availability rules, approved imagery and a booking engine. Channel-manager and payment connections are separately scoped.</a:t>
            </a:r>
          </a:p>
        </p:txBody>
      </p:sp>
    </p:spTree>
    <p:extLst>
      <p:ext uri="{BB962C8B-B14F-4D97-AF65-F5344CB8AC3E}">
        <p14:creationId xmlns:p14="http://schemas.microsoft.com/office/powerpoint/2010/main" val="15617852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BB25EC-C46A-4E54-A837-ED827587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Interactive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94719E-4507-439F-832F-9B85322B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B1378C-864E-4B87-AD0A-8E63FE30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Useful tools for choosing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8C40F1-4277-4D8A-AAC9-75D39C04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16BB10-2524-4C6B-B21F-67EA6F6F2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Travel moods and a personal stay planner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94855B-E61E-4CD6-B8B7-F2E54A30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436787-0195-4B91-8FF8-8B5FE9B4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Room, guest and experience selection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130E2-6563-41DA-875B-6525C38C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79F4B0-B7CC-41C6-B874-B171A3AF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Transparent sample package totals</a:t>
            </a:r>
          </a:p>
        </p:txBody>
      </p:sp>
    </p:spTree>
    <p:extLst>
      <p:ext uri="{BB962C8B-B14F-4D97-AF65-F5344CB8AC3E}">
        <p14:creationId xmlns:p14="http://schemas.microsoft.com/office/powerpoint/2010/main" val="18378912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A9F15B-7D91-4E88-A6B3-7781160E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3D Signature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22B4B4-9CE8-4168-BD9E-5367F80F2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AE3F4-265F-4A39-A44A-16BBDAC2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4A463E-5588-4515-AC2B-F37B071C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9050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Continuous arrival, lobby and corridor route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F9F033-22A0-4E03-BCAB-47CE6010D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2FE38D-D4DA-4D6A-8562-59CF5ECD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718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Room selection leads into a connected suite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D858B-D4B6-4A4D-9CDB-57800976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2DDB87-1F5D-4D08-8B68-B9CCDE800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386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Bedroom, living space, bathroom and terrace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5DAD7-0C8D-43E7-BE32-269252F5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Model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B0DB89-2D11-4984-95BD-DE66D919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0"/>
            <a:ext cx="314325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Conceptual resort with licensed furniture. Room photography is illustrative. It is not a scan or a complete digital twin of an operating hotel.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1A50E-D62E-4832-9C28-9A80B517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WebGL quality depends on the device. A non-3D path remains available.</a:t>
            </a:r>
          </a:p>
        </p:txBody>
      </p:sp>
    </p:spTree>
    <p:extLst>
      <p:ext uri="{BB962C8B-B14F-4D97-AF65-F5344CB8AC3E}">
        <p14:creationId xmlns:p14="http://schemas.microsoft.com/office/powerpoint/2010/main" val="6076462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A8E263-421C-441A-B256-C44DC046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Scoped starting prices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46F63C-2F14-4F5E-8B41-CDB6BCDA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05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F0FD4D-1452-4612-A5D1-A90C6EB17E55}"/>
              </a:ext>
            </a:extLst>
          </p:cNvPr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3143250"/>
                <a:gridCol w="5391150"/>
              </a:tblGrid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Edition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One-time build fee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Planning basis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Essential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19,999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Supplied content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Interactive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49,999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agreed workflow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3D Signature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1,99,999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Suitable supplied 3D assets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178E29-F0D1-40AA-97C8-ABAFE84DF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One supplied environment, up to five zones and one representative suite type. Extra rooms are scoped separately.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41BF4-E236-47ED-87AD-54B54D1D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Asset creation, visits, travel, paid services and applicable taxes are additional. Written scope controls the total. Prices reviewed 25 October 2026.</a:t>
            </a:r>
          </a:p>
        </p:txBody>
      </p:sp>
    </p:spTree>
    <p:extLst>
      <p:ext uri="{BB962C8B-B14F-4D97-AF65-F5344CB8AC3E}">
        <p14:creationId xmlns:p14="http://schemas.microsoft.com/office/powerpoint/2010/main" val="11276336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F7BCA4-6A18-4E43-AD08-AD0AE01D2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The work behind the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4DAE4-74D9-4794-AF65-1C6D14FCC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982CC8-07B2-4D9B-B032-3716E383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3D production and site visits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41FF49-4352-4292-B60E-50EBB371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Half-day on site: INR 7,500</a:t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Full-day on site: INR 12,500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Travel, scanner rental and specialist capture are separately approved. Models and reconstruction receive their own quote.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680367-F9E8-43F4-BA71-6FA5340B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62125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working agreement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A4AE77-36A6-44F8-ADCE-1CEEFADF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47625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40% kickoff, 40% prototype, 20% handover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Two consolidated revision rounds</a:t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30 days of agreed-scope defect fixes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Cancellation accounts for completed work and approved costs. Unearned balances are refundable under the agreement and applicable law.</a:t>
            </a:r>
          </a:p>
        </p:txBody>
      </p:sp>
    </p:spTree>
    <p:extLst>
      <p:ext uri="{BB962C8B-B14F-4D97-AF65-F5344CB8AC3E}">
        <p14:creationId xmlns:p14="http://schemas.microsoft.com/office/powerpoint/2010/main" val="7260036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810EF-B2B6-4A0C-BD1D-D7C51A24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Your project brief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F82AC7-CC4C-40B4-9375-0DD08E42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3ADC7E-46A7-4FB5-A9E2-1A7BD8FB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Shaik Ibrahim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FB755-3D9B-4306-B1E9-C43F89AF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1038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contact@ibrahimshaik.com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462FFA-4526-4D8F-B9F5-FD858141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10382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Share your business goal, target launch window and budget.</a:t>
            </a:r>
          </a:p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For 3D, include existing models, plans and the location city.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8F2C9E-A801-496C-A83A-B082A6AB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>
                <a:hlinkClick xmlns:r="http://schemas.openxmlformats.org/officeDocument/2006/relationships" r:id="Rdf489a94e3bc4f08"/>
              </a:rPr>
              <a:t>Explore demos and prepare an enquiry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27D760-AF85-4B26-AA48-3F2386F7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Future domain: services.ibrahimshaik.com. Publication and DNS setup are separate launch steps.</a:t>
            </a:r>
          </a:p>
        </p:txBody>
      </p:sp>
    </p:spTree>
    <p:extLst>
      <p:ext uri="{BB962C8B-B14F-4D97-AF65-F5344CB8AC3E}">
        <p14:creationId xmlns:p14="http://schemas.microsoft.com/office/powerpoint/2010/main" val="7928454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2026-10-24T19:47:35.6010000Z</dcterms:created>
  <dcterms:modified xsi:type="dcterms:W3CDTF">2026-10-24T19:47:35.6010000Z</dcterms:modified>
</coreProperties>
</file>