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c201477b1546dc" /><Relationship Type="http://schemas.openxmlformats.org/officeDocument/2006/relationships/extended-properties" Target="/docProps/app.xml" Id="R233ccd77f1e64fa0" /><Relationship Type="http://schemas.openxmlformats.org/officeDocument/2006/relationships/officeDocument" Target="/ppt/presentation.xml" Id="Rca38f06509d24e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f0a4fd94be415f"/>
  </p:sldMasterIdLst>
  <p:notesMasterIdLst>
    <p:notesMasterId xmlns:r="http://schemas.openxmlformats.org/officeDocument/2006/relationships" r:id="Rbe320ddd0edd4b48"/>
  </p:notesMasterIdLst>
  <p:sldIdLst>
    <p:sldId xmlns:r="http://schemas.openxmlformats.org/officeDocument/2006/relationships" id="256" r:id="R9e6023ea72044663"/>
    <p:sldId xmlns:r="http://schemas.openxmlformats.org/officeDocument/2006/relationships" id="257" r:id="R93973eece899486a"/>
    <p:sldId xmlns:r="http://schemas.openxmlformats.org/officeDocument/2006/relationships" id="258" r:id="Rb92bcac96f3f4283"/>
    <p:sldId xmlns:r="http://schemas.openxmlformats.org/officeDocument/2006/relationships" id="259" r:id="Rddebe2bcfbc345e6"/>
    <p:sldId xmlns:r="http://schemas.openxmlformats.org/officeDocument/2006/relationships" id="260" r:id="Rccc0ab4bc0f54762"/>
    <p:sldId xmlns:r="http://schemas.openxmlformats.org/officeDocument/2006/relationships" id="261" r:id="R934b2e31b39d4ae0"/>
    <p:sldId xmlns:r="http://schemas.openxmlformats.org/officeDocument/2006/relationships" id="262" r:id="Rc9e1a919200140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cbef633e5d49b6" /><Relationship Type="http://schemas.openxmlformats.org/officeDocument/2006/relationships/slideMaster" Target="/ppt/slideMasters/slideMaster1.xml" Id="R55f0a4fd94be415f" /><Relationship Type="http://schemas.openxmlformats.org/officeDocument/2006/relationships/notesMaster" Target="/ppt/notesMasters/notesMaster1.xml" Id="Rbe320ddd0edd4b48" /><Relationship Type="http://schemas.openxmlformats.org/officeDocument/2006/relationships/presProps" Target="/ppt/presProps.xml" Id="R3ffc813f543a4593" /><Relationship Type="http://schemas.openxmlformats.org/officeDocument/2006/relationships/tableStyles" Target="/ppt/tableStyles.xml" Id="R5d98c1ffcaae47cd" /><Relationship Type="http://schemas.openxmlformats.org/officeDocument/2006/relationships/slide" Target="/ppt/slides/slide1.xml" Id="R9e6023ea72044663" /><Relationship Type="http://schemas.openxmlformats.org/officeDocument/2006/relationships/slide" Target="/ppt/slides/slide2.xml" Id="R93973eece899486a" /><Relationship Type="http://schemas.openxmlformats.org/officeDocument/2006/relationships/slide" Target="/ppt/slides/slide3.xml" Id="Rb92bcac96f3f4283" /><Relationship Type="http://schemas.openxmlformats.org/officeDocument/2006/relationships/slide" Target="/ppt/slides/slide4.xml" Id="Rddebe2bcfbc345e6" /><Relationship Type="http://schemas.openxmlformats.org/officeDocument/2006/relationships/slide" Target="/ppt/slides/slide5.xml" Id="Rccc0ab4bc0f54762" /><Relationship Type="http://schemas.openxmlformats.org/officeDocument/2006/relationships/slide" Target="/ppt/slides/slide6.xml" Id="R934b2e31b39d4ae0" /><Relationship Type="http://schemas.openxmlformats.org/officeDocument/2006/relationships/slide" Target="/ppt/slides/slide7.xml" Id="Rc9e1a919200140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64392b3d6e40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a300bf902f4eda" /><Relationship Type="http://schemas.openxmlformats.org/officeDocument/2006/relationships/notesMaster" Target="/ppt/notesMasters/notesMaster1.xml" Id="Rbe6d9b5ea9af4a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57661db9314552" /><Relationship Type="http://schemas.openxmlformats.org/officeDocument/2006/relationships/notesMaster" Target="/ppt/notesMasters/notesMaster1.xml" Id="Rb83c48fb64bb4f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d73ddbfb9c4e35" /><Relationship Type="http://schemas.openxmlformats.org/officeDocument/2006/relationships/notesMaster" Target="/ppt/notesMasters/notesMaster1.xml" Id="Ree632e6a10d549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e08dd2ee1d4292" /><Relationship Type="http://schemas.openxmlformats.org/officeDocument/2006/relationships/notesMaster" Target="/ppt/notesMasters/notesMaster1.xml" Id="R59e5c985c3eb4e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010c9a67b745fb" /><Relationship Type="http://schemas.openxmlformats.org/officeDocument/2006/relationships/notesMaster" Target="/ppt/notesMasters/notesMaster1.xml" Id="Rdf2108e4498242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c246f6e5084ef7" /><Relationship Type="http://schemas.openxmlformats.org/officeDocument/2006/relationships/notesMaster" Target="/ppt/notesMasters/notesMaster1.xml" Id="Rb9d45d49d11d4c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aee625f11244e0" /><Relationship Type="http://schemas.openxmlformats.org/officeDocument/2006/relationships/notesMaster" Target="/ppt/notesMasters/notesMaster1.xml" Id="R5c4c5d42e7564c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photograph used on the Ibrahim Studio demo. Source: https://images.unsplash.com/photo-1600210492486-724fe5c67fb0. Not a real Ibrahim Studio client property.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Feature statements reflect the existing source routes. Demos are fictional and all business transactions are local simulations. Package scope is defined separately and does not include every demonstration feature.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Existing implementation source and demo routes at https://ibrahim-services-studio.rockyox34.chatgpt.site/demos/real-estate/interactive . Browser-local persistence. No real operational integration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Licensed artist-built apartment by FDU_oficial. The showcase differs from fictional listings and is not a surveyed property. Measurements are not survey evidence.</a:t>
            </a:r>
          </a:p>
          <a:p xmlns:a="http://schemas.openxmlformats.org/drawingml/2006/main">
            <a:r>
              <a:t>Source: existing demo implementation and visible asset credits. AURA: https://sketchfab.com/3d-models/vr-apartment-fb1b717d457540129c6bf45315aa2612 CC BY 4.0. Furniture: https://github.com/KhronosGroup/glTF-Sample-Assets/tree/main/Models/SheenChair CC0 and /GlamVelvetSofa CC BY 4.0. Ferrari: https://sketchfab.com/models/57bf6cc56931426e87494f554df1dab6 CC BY 4.0. Cloud QA cannot verify live GPU rendering.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proposed rate card, not a market average. Benchmarks reviewed 25 October 2026: https://www.webdesignerindia.in/packages/website-design-plans/</a:t>
            </a:r>
          </a:p>
          <a:p xmlns:a="http://schemas.openxmlformats.org/drawingml/2006/main">
            <a:r>
              <a:t>https://launchroom.in/pricing</a:t>
            </a:r>
          </a:p>
          <a:p xmlns:a="http://schemas.openxmlformats.org/drawingml/2006/main">
            <a:r>
              <a:t>https://www.studiokalex.com/blog/3d-website-cost-india-2026-pricing-guide</a:t>
            </a:r>
          </a:p>
          <a:p xmlns:a="http://schemas.openxmlformats.org/drawingml/2006/main">
            <a:r>
              <a:t>https://www.studiokalex.com/blog/3d-product-rendering-cost-india-2026-pricing-guide</a:t>
            </a:r>
          </a:p>
          <a:p xmlns:a="http://schemas.openxmlformats.org/drawingml/2006/main">
            <a:r>
              <a:t>Scope and fees match lib/studio.ts and the PDF guide.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commercial guidelines. Location visits require owner permission and a capture plan. No guarantee of a perfect scan. See /terms and PDF for complete conditions. Terms do not waive statutory consumer rights.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deployment preserves owner-private access. Shareable domain access needs an explicit audience choice and DNS configuration. Studio contact form prepares a brief locally for the visitor to send through email. No server mail delivery is configured. Planned domain is not presented as a verified live URL.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eb0fbadb8549c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bcefc9909b43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dd6431e3c1471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eff08ab10741e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1da95c424e40d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b88fce884148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7022B0-DEE9-40DA-A8C5-F8BE303CD3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D72F01C-7962-439C-902D-D0D3522DC85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41FA34C-059E-4B0A-A6D6-E59F391D84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683191-CDB3-4514-B7B5-106F619DBA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7B92533-EC32-4963-A9B5-0B860EBFEE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3DECE1F-F38E-4C6F-8EE6-129C3EC819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9B8CA7-CCF0-43B2-BA36-CB69DF008C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3CEDAEC-8486-4BB2-88A4-E4D826A843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CD8EBD-8980-4670-A3D0-0A47CD575D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340D98F-BE38-4129-8894-D2D3DCD4EF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b6ceb5f4ea44fc" /><Relationship Type="http://schemas.openxmlformats.org/officeDocument/2006/relationships/slideLayout" Target="/ppt/slideLayouts/slideLayout1.xml" Id="R03d4f9be837f400e" /><Relationship Type="http://schemas.openxmlformats.org/officeDocument/2006/relationships/slideLayout" Target="/ppt/slideLayouts/slideLayout2.xml" Id="R84f74fc569b94f1b" /><Relationship Type="http://schemas.openxmlformats.org/officeDocument/2006/relationships/slideLayout" Target="/ppt/slideLayouts/slideLayout3.xml" Id="Rce1b228d4ff643bb" /><Relationship Type="http://schemas.openxmlformats.org/officeDocument/2006/relationships/slideLayout" Target="/ppt/slideLayouts/slideLayout4.xml" Id="R70dafb1ec0174128" /><Relationship Type="http://schemas.openxmlformats.org/officeDocument/2006/relationships/slideLayout" Target="/ppt/slideLayouts/slideLayout5.xml" Id="R587b9c45ead64b45" /><Relationship Type="http://schemas.openxmlformats.org/officeDocument/2006/relationships/slideLayout" Target="/ppt/slideLayouts/slideLayout6.xml" Id="R4355d258ee554f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d4f9be837f400e"/>
    <p:sldLayoutId xmlns:r="http://schemas.openxmlformats.org/officeDocument/2006/relationships" id="2147483650" r:id="R84f74fc569b94f1b"/>
    <p:sldLayoutId xmlns:r="http://schemas.openxmlformats.org/officeDocument/2006/relationships" id="2147483651" r:id="Rce1b228d4ff643bb"/>
    <p:sldLayoutId xmlns:r="http://schemas.openxmlformats.org/officeDocument/2006/relationships" id="2147483652" r:id="R70dafb1ec0174128"/>
    <p:sldLayoutId xmlns:r="http://schemas.openxmlformats.org/officeDocument/2006/relationships" id="2147483653" r:id="R587b9c45ead64b45"/>
    <p:sldLayoutId xmlns:r="http://schemas.openxmlformats.org/officeDocument/2006/relationships" id="2147483654" r:id="R4355d258ee554f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3d8dace56c4f22" /><Relationship Type="http://schemas.openxmlformats.org/officeDocument/2006/relationships/image" Target="/ppt/media/image.jpeg" Id="R0b8cd38f9ec640ca" /><Relationship Type="http://schemas.openxmlformats.org/officeDocument/2006/relationships/notesSlide" Target="/ppt/notesSlides/notesSlide1.xml" Id="R2daa76a80cce42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7e6f11217245e9" /><Relationship Type="http://schemas.openxmlformats.org/officeDocument/2006/relationships/notesSlide" Target="/ppt/notesSlides/notesSlide2.xml" Id="R8fe2357db1f54f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9336565ddd4516" /><Relationship Type="http://schemas.openxmlformats.org/officeDocument/2006/relationships/notesSlide" Target="/ppt/notesSlides/notesSlide3.xml" Id="R80df8aab99f04c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b9256060ad4e45" /><Relationship Type="http://schemas.openxmlformats.org/officeDocument/2006/relationships/notesSlide" Target="/ppt/notesSlides/notesSlide4.xml" Id="R07902e673a3d4f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907e86616149ea" /><Relationship Type="http://schemas.openxmlformats.org/officeDocument/2006/relationships/notesSlide" Target="/ppt/notesSlides/notesSlide5.xml" Id="R0e31986ac8f74d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af878876e4463a" /><Relationship Type="http://schemas.openxmlformats.org/officeDocument/2006/relationships/notesSlide" Target="/ppt/notesSlides/notesSlide6.xml" Id="R2b62600c672442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d817ee3510431d" /><Relationship Type="http://schemas.openxmlformats.org/officeDocument/2006/relationships/hyperlink" Target="https://ibrahim-services-studio.rockyox34.chatgpt.site/contact" TargetMode="External" Id="Rd304859497074b95" /><Relationship Type="http://schemas.openxmlformats.org/officeDocument/2006/relationships/notesSlide" Target="/ppt/notesSlides/notesSlide7.xml" Id="Rf99a95e9ae0b4f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88443-F2C6-4689-9AFC-488E3768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IBRAHIM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A1A17D-9AF5-476B-80F2-70F88091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Property and architecture websites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26CA0C-71A1-4B9A-B0D0-FF5E5908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Give prospective buyers a useful first view of a home.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F0840-B725-4A4B-8FC5-8C83CCF3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AURA Estates demonstration</a:t>
            </a:r>
          </a:p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25 October 2026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BEC0D-2039-4F5B-ACE1-BCF7B07B5B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8cd38f9ec640ca"/>
          <a:srcRect xmlns:a="http://schemas.openxmlformats.org/drawingml/2006/main" l="19271" t="0" r="192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225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24F6EC-640C-43C8-BFA1-57730A1A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Essential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28D5A-6847-4847-B1C6-72162F94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2EFC79-4F5E-4606-A836-8B60917C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business presence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3B32E-E9AA-4380-89AF-ADACCCFC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BA764-4B84-45F0-8979-197A3145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Property details and viewing enquiries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726DF-D62F-416D-9246-CF9C6858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902A0-C77F-460B-8F20-DFDF035C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Clear imagery and specification pages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116C24-C858-4547-AE64-9E2668B3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1C664D-FA4F-4E05-A102-69CC1487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Gallery, story and contact information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9EA948-FC6C-4DF8-88AC-E1270374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6700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Production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6329B9-0E5A-4AE0-A678-59A8BED7D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86125"/>
            <a:ext cx="3143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Actual listings require verified specifications, authorised plans and applicable RERA/state advertising disclosures before publication.</a:t>
            </a:r>
          </a:p>
        </p:txBody>
      </p:sp>
    </p:spTree>
    <p:extLst>
      <p:ext uri="{BB962C8B-B14F-4D97-AF65-F5344CB8AC3E}">
        <p14:creationId xmlns:p14="http://schemas.microsoft.com/office/powerpoint/2010/main" val="17362697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7D9087-4154-42D4-858D-82260FD3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Interactive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03B82-79F8-4EB9-A527-1CA7B848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BFA21A-CB78-4DBB-89EB-125D2AEC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Useful tools for choosing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44CA0-E9EB-4806-893F-86593F5B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3CB51-0A62-41D3-83AD-2AE04DC2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Budget, property type and bedroom filters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75646-FA93-4B80-B175-1D4EA832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92D984-00FE-4BCC-959B-33223FA3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Shortlists and three-property comparison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8E18B3-590B-4FCE-9C4A-75333987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23E4D2-D703-4BDC-B562-6768E202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Room-plan exploration and payment arithmetic</a:t>
            </a:r>
          </a:p>
        </p:txBody>
      </p:sp>
    </p:spTree>
    <p:extLst>
      <p:ext uri="{BB962C8B-B14F-4D97-AF65-F5344CB8AC3E}">
        <p14:creationId xmlns:p14="http://schemas.microsoft.com/office/powerpoint/2010/main" val="16349817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CEDD1-9DEC-4A3A-8F91-8D141F37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3D Signature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228D9-05BD-4338-85AA-296A08F9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A6A0F-6298-400F-B27F-3AD2653A3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E44744-2C6E-4096-9099-9AB8610E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050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Exterior-to-interior guided camera movement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5CE90-4F4A-4E5E-963F-FE14EDEC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6676E9-50F8-44E3-ADDF-904B111A8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718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Held-mouse room viewing and dollhouse orbit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174168-452C-40AA-B84A-09574945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52DE0-4E74-45B8-9254-AEB5AB65C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Ground and upper plans with room navigation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92E440-769B-488C-95DE-E2820A5B6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Model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7EEFC-5112-4893-AC5D-F11FA6A6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0"/>
            <a:ext cx="314325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Licensed artist-built apartment by FDU_oficial. The showcase differs from fictional listings and is not a surveyed property. Measurements are not survey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B07F8-23ED-4972-95C5-F54B3D3C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WebGL quality depends on the device. A non-3D path remains available.</a:t>
            </a:r>
          </a:p>
        </p:txBody>
      </p:sp>
    </p:spTree>
    <p:extLst>
      <p:ext uri="{BB962C8B-B14F-4D97-AF65-F5344CB8AC3E}">
        <p14:creationId xmlns:p14="http://schemas.microsoft.com/office/powerpoint/2010/main" val="10708086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B5414D-25F2-4EBB-93E3-E5F371BB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Scoped starting prices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B0B4C4-1316-4CAB-82CB-C00C9B1AF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71971E-D62B-4D3B-B80D-86C2EEFACA12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3143250"/>
                <a:gridCol w="5391150"/>
              </a:tblGrid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Edition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One-time build fee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 basis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Essential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Supplied content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Interactive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49,999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agreed workflow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3D Signature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1,74,999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Suitable supplied 3D assets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96A0E-31D3-4EA6-9FB6-54B85C53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One supplied furnished residence, up to five zones, guided walk and dollhouse overview.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3A109-C41A-459F-948A-F03CAA53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Asset creation, visits, travel, paid services and applicable taxes are additional. Written scope controls the total. Prices reviewed 25 October 2026.</a:t>
            </a:r>
          </a:p>
        </p:txBody>
      </p:sp>
    </p:spTree>
    <p:extLst>
      <p:ext uri="{BB962C8B-B14F-4D97-AF65-F5344CB8AC3E}">
        <p14:creationId xmlns:p14="http://schemas.microsoft.com/office/powerpoint/2010/main" val="13148331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C6B83-A3B8-4EF5-97F3-1084DDD3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The work behind the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D9923-516A-40B4-AF94-D6F77FA3D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D68A14-608D-4AF4-A9AB-1B905F6A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3D production and site visits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8C14FC-83BB-46BA-95A7-B195FAA5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Half-day on site: INR 7,500</a:t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Full-day on site: INR 12,500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Travel, scanner rental and specialist capture are separately approved. Models and reconstruction receive their own quote.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697C47-5B49-45AF-BA4B-68460412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working agreement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DBFAB0-E068-4C17-8161-8B2F5A83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762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40% kickoff, 40% prototype, 20% handover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Two consolidated revision rounds</a:t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30 days of agreed-scope defect fixes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Cancellation accounts for completed work and approved costs. Unearned balances are refundable under the agreement and applicable law.</a:t>
            </a:r>
          </a:p>
        </p:txBody>
      </p:sp>
    </p:spTree>
    <p:extLst>
      <p:ext uri="{BB962C8B-B14F-4D97-AF65-F5344CB8AC3E}">
        <p14:creationId xmlns:p14="http://schemas.microsoft.com/office/powerpoint/2010/main" val="9936272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6477C-C585-4D80-8D11-25DAB495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Your project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93C6B0-708E-4999-AAF0-A9A5AAC2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9E736-4225-4FEB-9A2C-D35DDEF8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Shaik Ibrahim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188374-D224-4235-8903-FDDF362C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contact@ibrahimshaik.com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6D79E-1F24-43A1-8E3F-E73454C1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38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Share your business goal, target launch window and budget.</a:t>
            </a:r>
          </a:p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For 3D, include existing models, plans and the location city.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A59C8-84ED-4FA5-8649-57190FE0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>
                <a:hlinkClick xmlns:r="http://schemas.openxmlformats.org/officeDocument/2006/relationships" r:id="Rd304859497074b95"/>
              </a:rPr>
              <a:t>Explore demos and prepare an enquiry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F45D7B-2296-4F99-A40F-CF399B56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Future domain: services.ibrahimshaik.com. Publication and DNS setup are separate launch steps.</a:t>
            </a:r>
          </a:p>
        </p:txBody>
      </p:sp>
    </p:spTree>
    <p:extLst>
      <p:ext uri="{BB962C8B-B14F-4D97-AF65-F5344CB8AC3E}">
        <p14:creationId xmlns:p14="http://schemas.microsoft.com/office/powerpoint/2010/main" val="6868609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2026-10-24T19:47:41.1750000Z</dcterms:created>
  <dcterms:modified xsi:type="dcterms:W3CDTF">2026-10-24T19:47:41.1750000Z</dcterms:modified>
</coreProperties>
</file>